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12192000"/>
  <p:custDataLst>
    <p:tags r:id="rId27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16fd350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第六讲 八年级（上）Units 1—2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6fd350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第六讲 八年级（上）Units 1—2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9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5.jpeg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f953bf068?vcp=1&amp;pid=d24431ad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f953bf068?vcp=1&amp;pid=d24431adc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1_1#28541e4ab?vcp=1&amp;pid=f953bf068&amp;color=0,0,0&amp;vtp=1&amp;bbb=1"/>
          <p:cNvSpPr/>
          <p:nvPr/>
        </p:nvSpPr>
        <p:spPr>
          <a:xfrm>
            <a:off x="502920" y="1320800"/>
            <a:ext cx="11183112" cy="4176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（get）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failed.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（good）.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（knock）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nobody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dress，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first.（盲填）</a:t>
            </a:r>
            <a:endParaRPr lang="en-US" altLang="zh-CN" sz="2400" dirty="0"/>
          </a:p>
        </p:txBody>
      </p:sp>
      <p:sp>
        <p:nvSpPr>
          <p:cNvPr id="5" name="QB_6_AN.22_1#28541e4ab.blank?vcp=1&amp;pid=f953bf068&amp;color=0,0,0&amp;vpa=11&amp;vtp=1&amp;bbb=1"/>
          <p:cNvSpPr/>
          <p:nvPr/>
        </p:nvSpPr>
        <p:spPr>
          <a:xfrm>
            <a:off x="2160112" y="1271714"/>
            <a:ext cx="1017588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endParaRPr lang="en-US" altLang="zh-CN" sz="2400" dirty="0"/>
          </a:p>
        </p:txBody>
      </p:sp>
      <p:sp>
        <p:nvSpPr>
          <p:cNvPr id="7" name="QB_6_AN.24_1#28541e4ab.blank?vcp=1&amp;pid=f953bf068&amp;color=0,0,0&amp;vpa=12&amp;vtp=1&amp;bbb=1"/>
          <p:cNvSpPr/>
          <p:nvPr/>
        </p:nvSpPr>
        <p:spPr>
          <a:xfrm>
            <a:off x="7378859" y="1754315"/>
            <a:ext cx="7461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endParaRPr lang="en-US" altLang="zh-CN" sz="2400" dirty="0"/>
          </a:p>
        </p:txBody>
      </p:sp>
      <p:sp>
        <p:nvSpPr>
          <p:cNvPr id="9" name="QB_6_AN.26_1#28541e4ab.blank?vcp=1&amp;pid=f953bf068&amp;color=0,0,0&amp;vpa=13&amp;vtp=1&amp;bbb=1"/>
          <p:cNvSpPr/>
          <p:nvPr/>
        </p:nvSpPr>
        <p:spPr>
          <a:xfrm>
            <a:off x="1864202" y="2211514"/>
            <a:ext cx="1423988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knocking</a:t>
            </a:r>
            <a:endParaRPr lang="en-US" altLang="zh-CN" sz="2400" dirty="0"/>
          </a:p>
        </p:txBody>
      </p:sp>
      <p:sp>
        <p:nvSpPr>
          <p:cNvPr id="11" name="QB_6_AN.28_1#28541e4ab.blank?vcp=1&amp;pid=f953bf068&amp;color=0,0,0&amp;vpa=14&amp;vtp=1&amp;bbb=1"/>
          <p:cNvSpPr/>
          <p:nvPr/>
        </p:nvSpPr>
        <p:spPr>
          <a:xfrm>
            <a:off x="8229315" y="3164014"/>
            <a:ext cx="6778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endParaRPr lang="en-US" altLang="zh-CN" sz="2400" dirty="0"/>
          </a:p>
        </p:txBody>
      </p:sp>
      <p:sp>
        <p:nvSpPr>
          <p:cNvPr id="13" name="QB_6_AN.30_1#28541e4ab.blank?vcp=1&amp;pid=f953bf068&amp;color=0,0,0&amp;vpa=15&amp;vtp=1&amp;bbb=1"/>
          <p:cNvSpPr/>
          <p:nvPr/>
        </p:nvSpPr>
        <p:spPr>
          <a:xfrm>
            <a:off x="7745888" y="4103814"/>
            <a:ext cx="5429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15" name="QB_6_AN.32_1#28541e4ab.blank?vcp=1&amp;pid=f953bf068&amp;color=0,0,0&amp;vpa=16&amp;vtp=1"/>
          <p:cNvSpPr/>
          <p:nvPr/>
        </p:nvSpPr>
        <p:spPr>
          <a:xfrm>
            <a:off x="4604735" y="5033645"/>
            <a:ext cx="373063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6" name="QB_6_BD.33_1#9000b4ec1?sp=1&amp;vcp=1&amp;pid=f953bf068&amp;color=0,0,0&amp;vtp=1&amp;bbb=1"/>
          <p:cNvSpPr/>
          <p:nvPr/>
        </p:nvSpPr>
        <p:spPr>
          <a:xfrm>
            <a:off x="502920" y="5541582"/>
            <a:ext cx="11183112" cy="887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—Danny,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jeans.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lang="en-US" altLang="zh-CN" sz="2400" dirty="0"/>
          </a:p>
        </p:txBody>
      </p:sp>
      <p:sp>
        <p:nvSpPr>
          <p:cNvPr id="17" name="QB_6_AN.34_1#9000b4ec1.blank?vcp=1&amp;pid=f953bf068&amp;color=0,0,0&amp;vpa=17&amp;vtp=1&amp;bbb=1"/>
          <p:cNvSpPr/>
          <p:nvPr/>
        </p:nvSpPr>
        <p:spPr>
          <a:xfrm>
            <a:off x="4108164" y="5505196"/>
            <a:ext cx="542925" cy="411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419fb3b2?vcp=1&amp;pid=6eccdf5d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3419fb3b2?vcp=1&amp;pid=6eccdf5d4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enough的用法</a:t>
            </a:r>
            <a:endParaRPr lang="en-US" altLang="zh-CN" sz="2800" b="1" dirty="0"/>
          </a:p>
        </p:txBody>
      </p:sp>
      <p:pic>
        <p:nvPicPr>
          <p:cNvPr id="4" name="P_5_BD#e050b7dc6?vcp=1&amp;pid=3419fb3b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0712" y="1435100"/>
            <a:ext cx="5358384" cy="461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c1260dc25?vcp=1&amp;pid=3419fb3b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c1260dc25?vcp=1&amp;pid=3419fb3b2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35_1#be7a652ad?vcp=1&amp;pid=c1260dc25&amp;color=0,0,0&amp;vtp=1&amp;bbb=1&amp;hb=1"/>
          <p:cNvSpPr/>
          <p:nvPr/>
        </p:nvSpPr>
        <p:spPr>
          <a:xfrm>
            <a:off x="502920" y="13208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（say）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（vegetable）.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（hold）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（milk）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Grandpa.</a:t>
            </a:r>
            <a:endParaRPr lang="en-US" altLang="zh-CN" sz="2400" dirty="0"/>
          </a:p>
        </p:txBody>
      </p:sp>
      <p:sp>
        <p:nvSpPr>
          <p:cNvPr id="5" name="QB_6_AN.36_1#be7a652ad.blank?vcp=1&amp;pid=c1260dc25&amp;color=0,0,0&amp;vpa=18&amp;vtp=1&amp;bbb=1"/>
          <p:cNvSpPr/>
          <p:nvPr/>
        </p:nvSpPr>
        <p:spPr>
          <a:xfrm>
            <a:off x="1949927" y="1292860"/>
            <a:ext cx="13922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endParaRPr lang="en-US" altLang="zh-CN" sz="2400" dirty="0"/>
          </a:p>
        </p:txBody>
      </p:sp>
      <p:sp>
        <p:nvSpPr>
          <p:cNvPr id="7" name="QB_6_AN.38_1#be7a652ad.blank?vcp=1&amp;pid=c1260dc25&amp;color=0,0,0&amp;vpa=19&amp;vtp=1&amp;bbb=1"/>
          <p:cNvSpPr/>
          <p:nvPr/>
        </p:nvSpPr>
        <p:spPr>
          <a:xfrm>
            <a:off x="3163793" y="2397760"/>
            <a:ext cx="1557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vegetables</a:t>
            </a:r>
            <a:endParaRPr lang="en-US" altLang="zh-CN" sz="2400" dirty="0"/>
          </a:p>
        </p:txBody>
      </p:sp>
      <p:sp>
        <p:nvSpPr>
          <p:cNvPr id="9" name="QB_6_AN.40_1#be7a652ad.blank?vcp=1&amp;pid=c1260dc25&amp;color=0,0,0&amp;vpa=20&amp;vtp=1&amp;bbb=1"/>
          <p:cNvSpPr/>
          <p:nvPr/>
        </p:nvSpPr>
        <p:spPr>
          <a:xfrm>
            <a:off x="3519964" y="2969260"/>
            <a:ext cx="12049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hold</a:t>
            </a:r>
            <a:endParaRPr lang="en-US" altLang="zh-CN" sz="2400" dirty="0"/>
          </a:p>
        </p:txBody>
      </p:sp>
      <p:sp>
        <p:nvSpPr>
          <p:cNvPr id="11" name="QB_6_AN.42_1#be7a652ad.blank?vcp=1&amp;pid=c1260dc25&amp;color=0,0,0&amp;vpa=21&amp;vtp=1&amp;bbb=1"/>
          <p:cNvSpPr/>
          <p:nvPr/>
        </p:nvSpPr>
        <p:spPr>
          <a:xfrm>
            <a:off x="3891439" y="3528060"/>
            <a:ext cx="812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milk</a:t>
            </a:r>
            <a:endParaRPr lang="en-US" altLang="zh-CN" sz="2400" dirty="0"/>
          </a:p>
        </p:txBody>
      </p:sp>
      <p:sp>
        <p:nvSpPr>
          <p:cNvPr id="13" name="QB_6_AN.44_1#be7a652ad.blank?vcp=1&amp;pid=c1260dc25&amp;color=0,0,0&amp;vpa=22&amp;vtp=1&amp;bbb=1"/>
          <p:cNvSpPr/>
          <p:nvPr/>
        </p:nvSpPr>
        <p:spPr>
          <a:xfrm>
            <a:off x="2651602" y="406527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f0ccbae20?vcp=1&amp;pid=6eccdf5d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f0ccbae20?vcp=1&amp;pid=6eccdf5d4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wonder的用法</a:t>
            </a:r>
            <a:endParaRPr lang="en-US" altLang="zh-CN" sz="2800" b="1" dirty="0"/>
          </a:p>
        </p:txBody>
      </p:sp>
      <p:pic>
        <p:nvPicPr>
          <p:cNvPr id="4" name="P_5_BD#e3163cfdd?htil=3&amp;vcp=1&amp;pid=f0ccbae20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344676"/>
            <a:ext cx="5458968" cy="369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e3163cfdd?htil=3&amp;vcp=1&amp;pid=f0ccbae20&amp;color=0,0,0&amp;vtp=1&amp;bbb=1&amp;hb=1&amp;hs=1"/>
          <p:cNvSpPr/>
          <p:nvPr/>
        </p:nvSpPr>
        <p:spPr>
          <a:xfrm>
            <a:off x="502920" y="1308100"/>
            <a:ext cx="5596128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wonderful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about! 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等我们有足够的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之后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我们就可以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买到我们梦想的那辆极好的自行车了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！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summer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vacation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我想知道我暑假是否会见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到他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P_5_BD#e3163cfdd?htil=3&amp;vcp=1&amp;pid=f0ccbae20&amp;color=0,0,0&amp;vtp=1&amp;bbb=1&amp;hb=1&amp;hs=1"/>
          <p:cNvSpPr/>
          <p:nvPr/>
        </p:nvSpPr>
        <p:spPr>
          <a:xfrm>
            <a:off x="503995" y="5098669"/>
            <a:ext cx="11184010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他们想知道怎么到那里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3c21e627?vcp=1&amp;pid=f0ccbae2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3c21e627?vcp=1&amp;pid=f0ccbae2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45_1#1f4742e32?vcp=1&amp;pid=13c21e627&amp;color=0,0,0&amp;vtp=1&amp;bb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（wonder）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drawn.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（wonder）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thief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stolen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（wonder）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tired.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grandparents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weekend.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them.（盲填）</a:t>
            </a:r>
            <a:endParaRPr lang="en-US" altLang="zh-CN" sz="2400" dirty="0"/>
          </a:p>
        </p:txBody>
      </p:sp>
      <p:sp>
        <p:nvSpPr>
          <p:cNvPr id="5" name="QB_6_AN.46_1#1f4742e32.blank?vcp=1&amp;pid=13c21e627&amp;color=0,0,0&amp;vpa=23&amp;vtp=1&amp;bbb=1"/>
          <p:cNvSpPr/>
          <p:nvPr/>
        </p:nvSpPr>
        <p:spPr>
          <a:xfrm>
            <a:off x="3231039" y="1292860"/>
            <a:ext cx="1558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wonderful</a:t>
            </a:r>
            <a:endParaRPr lang="en-US" altLang="zh-CN" sz="2400" dirty="0"/>
          </a:p>
        </p:txBody>
      </p:sp>
      <p:sp>
        <p:nvSpPr>
          <p:cNvPr id="7" name="QB_6_AN.48_1#1f4742e32.blank?vcp=1&amp;pid=13c21e627&amp;color=0,0,0&amp;vpa=24&amp;vtp=1&amp;bbb=1"/>
          <p:cNvSpPr/>
          <p:nvPr/>
        </p:nvSpPr>
        <p:spPr>
          <a:xfrm>
            <a:off x="2383314" y="1851660"/>
            <a:ext cx="1502601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wondered</a:t>
            </a:r>
            <a:endParaRPr lang="en-US" altLang="zh-CN" sz="2400" dirty="0"/>
          </a:p>
        </p:txBody>
      </p:sp>
      <p:sp>
        <p:nvSpPr>
          <p:cNvPr id="9" name="QB_6_AN.50_1#1f4742e32.blank?vcp=1&amp;pid=13c21e627&amp;color=0,0,0&amp;vpa=25&amp;vtp=1&amp;bbb=1"/>
          <p:cNvSpPr/>
          <p:nvPr/>
        </p:nvSpPr>
        <p:spPr>
          <a:xfrm>
            <a:off x="4008914" y="2969260"/>
            <a:ext cx="19351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wonder（s）</a:t>
            </a:r>
            <a:endParaRPr lang="en-US" altLang="zh-CN" sz="2400" dirty="0"/>
          </a:p>
        </p:txBody>
      </p:sp>
      <p:sp>
        <p:nvSpPr>
          <p:cNvPr id="11" name="QB_6_AN.52_1#1f4742e32.blank?vcp=1&amp;pid=13c21e627&amp;color=0,0,0&amp;vpa=26&amp;vtp=1&amp;bbb=1"/>
          <p:cNvSpPr/>
          <p:nvPr/>
        </p:nvSpPr>
        <p:spPr>
          <a:xfrm>
            <a:off x="2899252" y="3528060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13" name="QB_6_AN.54_1#1f4742e32.blank?vcp=1&amp;pid=13c21e627&amp;color=0,0,0&amp;vpa=27&amp;vtp=1&amp;bbb=1"/>
          <p:cNvSpPr/>
          <p:nvPr/>
        </p:nvSpPr>
        <p:spPr>
          <a:xfrm>
            <a:off x="2157889" y="4086860"/>
            <a:ext cx="1557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if/whether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5_1#25d28da60?sp=1&amp;vcp=1&amp;pid=13c21e627&amp;color=0,0,0&amp;vtp=1&amp;bt=1&amp;bbb=1&amp;hb=1"/>
          <p:cNvSpPr/>
          <p:nvPr/>
        </p:nvSpPr>
        <p:spPr>
          <a:xfrm>
            <a:off x="502920" y="2330516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methods,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attitude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cooperation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reasons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success.（盲填）</a:t>
            </a:r>
            <a:endParaRPr lang="en-US" altLang="zh-CN" sz="2400" dirty="0"/>
          </a:p>
        </p:txBody>
      </p:sp>
      <p:sp>
        <p:nvSpPr>
          <p:cNvPr id="3" name="QB_6_AN.56_1#25d28da60.blank?vcp=1&amp;pid=13c21e627&amp;color=0,0,0&amp;vpa=28&amp;vtp=1&amp;bbb=1"/>
          <p:cNvSpPr/>
          <p:nvPr/>
        </p:nvSpPr>
        <p:spPr>
          <a:xfrm>
            <a:off x="2475389" y="2289876"/>
            <a:ext cx="763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endParaRPr lang="en-US" altLang="zh-CN" sz="2400" dirty="0"/>
          </a:p>
        </p:txBody>
      </p:sp>
      <p:sp>
        <p:nvSpPr>
          <p:cNvPr id="4" name="QB_6_BD.57_1#8b4b916c4?sp=1&amp;vcp=1&amp;pid=13c21e627&amp;color=0,0,0&amp;vtp=1&amp;bbb=1"/>
          <p:cNvSpPr/>
          <p:nvPr/>
        </p:nvSpPr>
        <p:spPr>
          <a:xfrm>
            <a:off x="502920" y="398621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Xi'an.（改为同义句）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Xi'an.</a:t>
            </a:r>
            <a:endParaRPr lang="en-US" altLang="zh-CN" sz="2400" dirty="0"/>
          </a:p>
        </p:txBody>
      </p:sp>
      <p:sp>
        <p:nvSpPr>
          <p:cNvPr id="5" name="QB_6_AN.58_1#8b4b916c4.blank?vcp=1&amp;pid=13c21e627&amp;color=0,0,0&amp;vpa=29&amp;vtp=1&amp;bbb=1"/>
          <p:cNvSpPr/>
          <p:nvPr/>
        </p:nvSpPr>
        <p:spPr>
          <a:xfrm>
            <a:off x="1129188" y="4495485"/>
            <a:ext cx="9842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wants</a:t>
            </a:r>
            <a:endParaRPr lang="en-US" altLang="zh-CN" sz="2400" dirty="0"/>
          </a:p>
        </p:txBody>
      </p:sp>
      <p:sp>
        <p:nvSpPr>
          <p:cNvPr id="6" name="QB_6_AN.59_1#8b4b916c4.blank?vcp=1&amp;pid=13c21e627&amp;color=0,0,0&amp;vpa=30&amp;vtp=1&amp;bbb=1"/>
          <p:cNvSpPr/>
          <p:nvPr/>
        </p:nvSpPr>
        <p:spPr>
          <a:xfrm>
            <a:off x="2297589" y="4495485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7" name="QB_6_AN.60_1#8b4b916c4.blank?vcp=1&amp;pid=13c21e627&amp;color=0,0,0&amp;vpa=31&amp;vtp=1&amp;bbb=1"/>
          <p:cNvSpPr/>
          <p:nvPr/>
        </p:nvSpPr>
        <p:spPr>
          <a:xfrm>
            <a:off x="2907189" y="4495485"/>
            <a:ext cx="9334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16666469?vcp=1&amp;pid=6eccdf5d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016666469?vcp=1&amp;pid=6eccdf5d4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重点6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辨析because与because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endParaRPr lang="en-US" altLang="zh-CN" sz="2800" b="1" dirty="0"/>
          </a:p>
        </p:txBody>
      </p:sp>
      <p:graphicFrame>
        <p:nvGraphicFramePr>
          <p:cNvPr id="17" name="P_5_BD#f8d74ed96?colgroup=10,24&amp;vcp=1&amp;pid=016666469&amp;color=0,0,0&amp;vtp=1&amp;bbb=1"/>
          <p:cNvGraphicFramePr>
            <a:graphicFrameLocks noGrp="1"/>
          </p:cNvGraphicFramePr>
          <p:nvPr/>
        </p:nvGraphicFramePr>
        <p:xfrm>
          <a:off x="502920" y="1435100"/>
          <a:ext cx="11155680" cy="1460881"/>
        </p:xfrm>
        <a:graphic>
          <a:graphicData uri="http://schemas.openxmlformats.org/drawingml/2006/table">
            <a:tbl>
              <a:tblPr/>
              <a:tblGrid>
                <a:gridCol w="3447288"/>
                <a:gridCol w="770839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表示“由于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因为”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作连词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后接原因状语从句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表示“因为”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后接名词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代词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动词的-ing形式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P_5_BD#f8d74ed96?vcp=1&amp;pid=016666469&amp;color=0,0,0&amp;vtp=1&amp;bbb=1&amp;hb=1"/>
          <p:cNvSpPr/>
          <p:nvPr/>
        </p:nvSpPr>
        <p:spPr>
          <a:xfrm>
            <a:off x="502920" y="30353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raining.=He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由于下雨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他不能外出远足了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6859f877e?vcp=1&amp;pid=01666646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6859f877e?vcp=1&amp;pid=01666646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8" name="QM_6_BD.61_1#b62939816?colgroup=36&amp;vcp=1&amp;pid=6859f877e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62_1#f767e744f?vcp=1&amp;pid=b62939816&amp;color=0,0,0&amp;vtp=1&amp;bbb=1"/>
          <p:cNvSpPr/>
          <p:nvPr/>
        </p:nvSpPr>
        <p:spPr>
          <a:xfrm>
            <a:off x="502920" y="20701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unexpected.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across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traffic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serious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illness，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do.（英译汉）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400" dirty="0"/>
          </a:p>
        </p:txBody>
      </p:sp>
      <p:sp>
        <p:nvSpPr>
          <p:cNvPr id="6" name="QB_7_AN.63_1#f767e744f.blank?vcp=1&amp;pid=b62939816&amp;color=0,0,0&amp;vpa=32&amp;vtp=1&amp;bbb=1"/>
          <p:cNvSpPr/>
          <p:nvPr/>
        </p:nvSpPr>
        <p:spPr>
          <a:xfrm>
            <a:off x="5241067" y="2042160"/>
            <a:ext cx="16446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8" name="QB_7_AN.65_1#f767e744f.blank?vcp=1&amp;pid=b62939816&amp;color=0,0,0&amp;vpa=33&amp;vtp=1&amp;bbb=1"/>
          <p:cNvSpPr/>
          <p:nvPr/>
        </p:nvSpPr>
        <p:spPr>
          <a:xfrm>
            <a:off x="6466363" y="2600960"/>
            <a:ext cx="1236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endParaRPr lang="en-US" altLang="zh-CN" sz="2400" dirty="0"/>
          </a:p>
        </p:txBody>
      </p:sp>
      <p:sp>
        <p:nvSpPr>
          <p:cNvPr id="11" name="QB_7_AN.67_1#f767e744f.blank?vcp=1&amp;pid=b62939816&amp;color=0,0,0&amp;vpa=34&amp;vtp=1&amp;bbb=1"/>
          <p:cNvSpPr/>
          <p:nvPr/>
        </p:nvSpPr>
        <p:spPr>
          <a:xfrm>
            <a:off x="544988" y="4255770"/>
            <a:ext cx="54292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因为病得很重，我待在家里无事可做。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1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d4afea83?vcp=1&amp;pid=6859f877e&amp;color=0,0,0&amp;mp=1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复合不定代词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（P88）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16fd35040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第六讲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八年级（上）Units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1—2</a:t>
            </a:r>
            <a:endParaRPr lang="en-US" altLang="zh-CN" sz="4800" dirty="0"/>
          </a:p>
        </p:txBody>
      </p:sp>
      <p:pic>
        <p:nvPicPr>
          <p:cNvPr id="3" name="C_2#16fd35040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eccdf5d4?vcp=1&amp;pid=16fd35040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43cf4e762?vcp=1&amp;pid=6eccdf5d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43cf4e762?vcp=1&amp;pid=6eccdf5d4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seem的用法</a:t>
            </a:r>
            <a:endParaRPr lang="en-US" altLang="zh-CN" sz="2800" b="1" dirty="0"/>
          </a:p>
        </p:txBody>
      </p:sp>
      <p:pic>
        <p:nvPicPr>
          <p:cNvPr id="5" name="P_5_BD#f6e1cd241?htil=1&amp;vcp=1&amp;pid=43cf4e762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9823" y="1852677"/>
            <a:ext cx="5458968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f6e1cd241?htil=1&amp;vcp=1&amp;pid=43cf4e762&amp;color=0,0,0&amp;vtp=1&amp;bbb=1&amp;hb=1&amp;hs=1"/>
          <p:cNvSpPr/>
          <p:nvPr/>
        </p:nvSpPr>
        <p:spPr>
          <a:xfrm>
            <a:off x="502920" y="1816100"/>
            <a:ext cx="5596128" cy="25891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·Tony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Dear!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！”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托尼似乎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很生气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但他一直在自言自语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谢谢你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亲爱的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谢谢你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亲爱的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！”</a:t>
            </a:r>
            <a:endParaRPr lang="en-US" altLang="zh-CN" sz="2400" dirty="0"/>
          </a:p>
        </p:txBody>
      </p:sp>
      <p:sp>
        <p:nvSpPr>
          <p:cNvPr id="7" name="P_5_BD#f6e1cd241?htil=1&amp;vcp=1&amp;pid=43cf4e762&amp;color=0,0,0&amp;vtp=1&amp;bbb=1&amp;hb=1&amp;hs=1"/>
          <p:cNvSpPr/>
          <p:nvPr/>
        </p:nvSpPr>
        <p:spPr>
          <a:xfrm>
            <a:off x="502920" y="4375150"/>
            <a:ext cx="11184010" cy="20557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hungry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我把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我的钱给了一些穷人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他们当时看起来很饿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lunch.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她似乎没吃午餐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0019de82f?vcp=1&amp;pid=43cf4e76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0019de82f?vcp=1&amp;pid=43cf4e762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b70767f04?sp=1&amp;vcp=1&amp;pid=0019de82f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Nancy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（happy）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Nancy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blue.</a:t>
            </a:r>
            <a:endParaRPr lang="en-US" altLang="zh-CN" sz="2400" dirty="0"/>
          </a:p>
        </p:txBody>
      </p:sp>
      <p:sp>
        <p:nvSpPr>
          <p:cNvPr id="5" name="QB_6_AN.2_1#b70767f04.blank?vcp=1&amp;pid=0019de82f&amp;color=0,0,0&amp;vpa=1&amp;vtp=1&amp;bbb=1"/>
          <p:cNvSpPr/>
          <p:nvPr/>
        </p:nvSpPr>
        <p:spPr>
          <a:xfrm>
            <a:off x="5420201" y="1280160"/>
            <a:ext cx="13747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unhappy</a:t>
            </a:r>
            <a:endParaRPr lang="en-US" altLang="zh-CN" sz="2400" dirty="0"/>
          </a:p>
        </p:txBody>
      </p:sp>
      <p:sp>
        <p:nvSpPr>
          <p:cNvPr id="6" name="QB_6_BD.3_1#0988160d2?vcp=1&amp;pid=0019de82f&amp;color=0,0,0&amp;vtp=1&amp;bbb=1&amp;hb=1"/>
          <p:cNvSpPr/>
          <p:nvPr/>
        </p:nvSpPr>
        <p:spPr>
          <a:xfrm>
            <a:off x="502920" y="2423541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else.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hides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bottom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myself.（盲填）</a:t>
            </a:r>
            <a:endParaRPr lang="en-US" altLang="zh-CN" sz="2400" dirty="0"/>
          </a:p>
        </p:txBody>
      </p:sp>
      <p:sp>
        <p:nvSpPr>
          <p:cNvPr id="7" name="QB_6_AN.4_1#0988160d2.blank?vcp=1&amp;pid=0019de82f&amp;color=0,0,0&amp;vpa=2&amp;vtp=1&amp;bbb=1"/>
          <p:cNvSpPr/>
          <p:nvPr/>
        </p:nvSpPr>
        <p:spPr>
          <a:xfrm>
            <a:off x="5421789" y="2395601"/>
            <a:ext cx="9334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endParaRPr lang="en-US" altLang="zh-CN" sz="2400" dirty="0"/>
          </a:p>
        </p:txBody>
      </p:sp>
      <p:sp>
        <p:nvSpPr>
          <p:cNvPr id="9" name="QB_6_AN.6_1#0988160d2.blank?vcp=1&amp;pid=0019de82f&amp;color=0,0,0&amp;vpa=3&amp;vtp=1&amp;bbb=1"/>
          <p:cNvSpPr/>
          <p:nvPr/>
        </p:nvSpPr>
        <p:spPr>
          <a:xfrm>
            <a:off x="3413601" y="3513201"/>
            <a:ext cx="693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endParaRPr lang="en-US" altLang="zh-CN" sz="2400" dirty="0"/>
          </a:p>
        </p:txBody>
      </p:sp>
      <p:sp>
        <p:nvSpPr>
          <p:cNvPr id="11" name="QB_6_AN.8_1#0988160d2.blank?vcp=1&amp;pid=0019de82f&amp;color=0,0,0&amp;vpa=4&amp;vtp=1&amp;bbb=1"/>
          <p:cNvSpPr/>
          <p:nvPr/>
        </p:nvSpPr>
        <p:spPr>
          <a:xfrm>
            <a:off x="710088" y="463080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endParaRPr lang="en-US" altLang="zh-CN" sz="2400" dirty="0"/>
          </a:p>
        </p:txBody>
      </p:sp>
      <p:sp>
        <p:nvSpPr>
          <p:cNvPr id="13" name="QB_6_AN.10_1#0988160d2.blank?vcp=1&amp;pid=0019de82f&amp;color=0,0,0&amp;vpa=5&amp;vtp=1&amp;bbb=1"/>
          <p:cNvSpPr/>
          <p:nvPr/>
        </p:nvSpPr>
        <p:spPr>
          <a:xfrm>
            <a:off x="1945164" y="5168011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a7cbebe5?vcp=1&amp;pid=6eccdf5d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9a7cbebe5?vcp=1&amp;pid=6eccdf5d4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decide的用法</a:t>
            </a:r>
            <a:endParaRPr lang="en-US" altLang="zh-CN" sz="2800" b="1" dirty="0"/>
          </a:p>
        </p:txBody>
      </p:sp>
      <p:pic>
        <p:nvPicPr>
          <p:cNvPr id="4" name="P_5_BD#79c6ee291?vcp=1&amp;pid=9a7cbebe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04515" y="1225550"/>
            <a:ext cx="5140960" cy="321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79c6ee291?vcp=1&amp;pid=9a7cbebe5&amp;color=0,0,0&amp;vtp=1&amp;bbb=1&amp;hb=1"/>
          <p:cNvSpPr/>
          <p:nvPr/>
        </p:nvSpPr>
        <p:spPr>
          <a:xfrm>
            <a:off x="502920" y="4495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从那天起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里克决定放弃玩电子游戏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每天做一些运动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2e6067837?vcp=1&amp;pid=9a7cbebe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2e6067837?vcp=1&amp;pid=9a7cbebe5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1_1#dc734bf4d?vcp=1&amp;pid=2e6067837&amp;color=0,0,0&amp;vtp=1&amp;bbb=1&amp;h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（try）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challenge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bravely，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failure.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（leave）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（decide）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ourselves.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holiday,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Hangzhou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Suzhou?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invite.（盲填）</a:t>
            </a:r>
            <a:endParaRPr lang="en-US" altLang="zh-CN" sz="2400" dirty="0"/>
          </a:p>
        </p:txBody>
      </p:sp>
      <p:sp>
        <p:nvSpPr>
          <p:cNvPr id="5" name="QB_6_AN.12_1#dc734bf4d.blank?vcp=1&amp;pid=2e6067837&amp;color=0,0,0&amp;vpa=6&amp;vtp=1&amp;bbb=1"/>
          <p:cNvSpPr/>
          <p:nvPr/>
        </p:nvSpPr>
        <p:spPr>
          <a:xfrm>
            <a:off x="2530952" y="1280160"/>
            <a:ext cx="10175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endParaRPr lang="en-US" altLang="zh-CN" sz="2400" dirty="0"/>
          </a:p>
        </p:txBody>
      </p:sp>
      <p:sp>
        <p:nvSpPr>
          <p:cNvPr id="7" name="QB_6_AN.14_1#dc734bf4d.blank?vcp=1&amp;pid=2e6067837&amp;color=0,0,0&amp;vpa=7&amp;vtp=1&amp;bbb=1"/>
          <p:cNvSpPr/>
          <p:nvPr/>
        </p:nvSpPr>
        <p:spPr>
          <a:xfrm>
            <a:off x="4064476" y="2410460"/>
            <a:ext cx="12874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endParaRPr lang="en-US" altLang="zh-CN" sz="2400" dirty="0"/>
          </a:p>
        </p:txBody>
      </p:sp>
      <p:sp>
        <p:nvSpPr>
          <p:cNvPr id="9" name="QB_6_AN.16_1#dc734bf4d.blank?vcp=1&amp;pid=2e6067837&amp;color=0,0,0&amp;vpa=8&amp;vtp=1&amp;bbb=1"/>
          <p:cNvSpPr/>
          <p:nvPr/>
        </p:nvSpPr>
        <p:spPr>
          <a:xfrm>
            <a:off x="6596538" y="2969260"/>
            <a:ext cx="1270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decision</a:t>
            </a:r>
            <a:endParaRPr lang="en-US" altLang="zh-CN" sz="2400" dirty="0"/>
          </a:p>
        </p:txBody>
      </p:sp>
      <p:sp>
        <p:nvSpPr>
          <p:cNvPr id="11" name="QB_6_AN.18_1#dc734bf4d.blank?vcp=1&amp;pid=2e6067837&amp;color=0,0,0&amp;vpa=9&amp;vtp=1&amp;bbb=1"/>
          <p:cNvSpPr/>
          <p:nvPr/>
        </p:nvSpPr>
        <p:spPr>
          <a:xfrm>
            <a:off x="3238976" y="3528060"/>
            <a:ext cx="10104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endParaRPr lang="en-US" altLang="zh-CN" sz="2400" dirty="0"/>
          </a:p>
        </p:txBody>
      </p:sp>
      <p:sp>
        <p:nvSpPr>
          <p:cNvPr id="13" name="QB_6_AN.20_1#dc734bf4d.blank?vcp=1&amp;pid=2e6067837&amp;color=0,0,0&amp;vpa=10&amp;vtp=1&amp;bbb=1"/>
          <p:cNvSpPr/>
          <p:nvPr/>
        </p:nvSpPr>
        <p:spPr>
          <a:xfrm>
            <a:off x="2815114" y="4611370"/>
            <a:ext cx="12890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on/upon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24431adc?vcp=1&amp;pid=6eccdf5d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d24431adc?vcp=1&amp;pid=6eccdf5d4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try的用法</a:t>
            </a:r>
            <a:endParaRPr lang="en-US" altLang="zh-CN" sz="2800" b="1" dirty="0"/>
          </a:p>
        </p:txBody>
      </p:sp>
      <p:pic>
        <p:nvPicPr>
          <p:cNvPr id="4" name="P_5_BD#d589c0ce4?htil=2&amp;vcp=1&amp;pid=d24431adc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6420" y="2233930"/>
            <a:ext cx="5970270" cy="338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d589c0ce4?htil=2&amp;vcp=1&amp;pid=d24431adc&amp;color=0,0,0&amp;vtp=1&amp;bbb=1&amp;hb=1&amp;hs=1"/>
          <p:cNvSpPr/>
          <p:nvPr/>
        </p:nvSpPr>
        <p:spPr>
          <a:xfrm>
            <a:off x="502920" y="1308100"/>
            <a:ext cx="5596128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Michael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迈克尔几点能来试骑自行车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人们正在尽力制作一套机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器人套装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P_5_BD#d589c0ce4?htil=2&amp;vcp=1&amp;pid=d24431adc&amp;color=0,0,0&amp;vtp=1&amp;bbb=1&amp;hb=1&amp;hs=1"/>
          <p:cNvSpPr/>
          <p:nvPr/>
        </p:nvSpPr>
        <p:spPr>
          <a:xfrm>
            <a:off x="503995" y="4562729"/>
            <a:ext cx="11184010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我想要试穿这双鞋子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3887</Words>
  <Application>WPS 演示</Application>
  <PresentationFormat>宽屏</PresentationFormat>
  <Paragraphs>214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2024-10-12T11:45:00Z</dcterms:created>
  <dcterms:modified xsi:type="dcterms:W3CDTF">2024-10-14T09:20:42Z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180E27B4E8354F6E8B74A0F5419126E7_12</vt:lpwstr>
  </property>
  <property fmtid="{D5CDD505-2E9C-101B-9397-08002B2CF9AE}" pid="3" name="KSOProductBuildVer">
    <vt:lpwstr>2052-12.1.0.18276</vt:lpwstr>
  </property>
</Properties>
</file>